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88" r:id="rId2"/>
    <p:sldId id="262" r:id="rId3"/>
    <p:sldId id="258" r:id="rId4"/>
    <p:sldId id="263" r:id="rId5"/>
    <p:sldId id="286" r:id="rId6"/>
    <p:sldId id="261" r:id="rId7"/>
    <p:sldId id="278" r:id="rId8"/>
    <p:sldId id="264" r:id="rId9"/>
    <p:sldId id="275" r:id="rId10"/>
    <p:sldId id="269" r:id="rId11"/>
    <p:sldId id="270" r:id="rId12"/>
    <p:sldId id="279" r:id="rId13"/>
    <p:sldId id="280" r:id="rId14"/>
    <p:sldId id="282" r:id="rId15"/>
    <p:sldId id="284" r:id="rId16"/>
    <p:sldId id="285" r:id="rId17"/>
    <p:sldId id="271" r:id="rId18"/>
    <p:sldId id="272" r:id="rId19"/>
    <p:sldId id="274" r:id="rId20"/>
    <p:sldId id="273" r:id="rId2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microsoft.com/office/2007/relationships/hdphoto" Target="../media/hdphoto2.wdp"/><Relationship Id="rId8" Type="http://schemas.openxmlformats.org/officeDocument/2006/relationships/image" Target="../media/image16.png"/><Relationship Id="rId9" Type="http://schemas.microsoft.com/office/2007/relationships/hdphoto" Target="../media/hdphoto3.wdp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17.wdp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18.wdp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microsoft.com/office/2007/relationships/hdphoto" Target="../media/hdphoto19.wdp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microsoft.com/office/2007/relationships/hdphoto" Target="../media/hdphoto20.wdp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microsoft.com/office/2007/relationships/hdphoto" Target="../media/hdphoto21.wdp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microsoft.com/office/2007/relationships/hdphoto" Target="../media/hdphoto22.wdp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23.wdp"/><Relationship Id="rId5" Type="http://schemas.openxmlformats.org/officeDocument/2006/relationships/image" Target="../media/image60.png"/><Relationship Id="rId6" Type="http://schemas.microsoft.com/office/2007/relationships/hdphoto" Target="../media/hdphoto24.wdp"/><Relationship Id="rId7" Type="http://schemas.openxmlformats.org/officeDocument/2006/relationships/image" Target="../media/image61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microsoft.com/office/2007/relationships/hdphoto" Target="../media/hdphoto25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microsoft.com/office/2007/relationships/hdphoto" Target="../media/hdphoto4.wdp"/><Relationship Id="rId6" Type="http://schemas.openxmlformats.org/officeDocument/2006/relationships/image" Target="../media/image22.png"/><Relationship Id="rId7" Type="http://schemas.microsoft.com/office/2007/relationships/hdphoto" Target="../media/hdphoto2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6" Type="http://schemas.openxmlformats.org/officeDocument/2006/relationships/image" Target="../media/image26.png"/><Relationship Id="rId7" Type="http://schemas.microsoft.com/office/2007/relationships/hdphoto" Target="../media/hdphoto7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microsoft.com/office/2007/relationships/hdphoto" Target="../media/hdphoto12.wdp"/><Relationship Id="rId6" Type="http://schemas.openxmlformats.org/officeDocument/2006/relationships/image" Target="../media/image49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4.wdp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microsoft.com/office/2007/relationships/hdphoto" Target="../media/hdphoto5.wdp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microsoft.com/office/2007/relationships/hdphoto" Target="../media/hdphoto6.wdp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7.wdp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microsoft.com/office/2007/relationships/hdphoto" Target="../media/hdphoto8.wdp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9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0.wdp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microsoft.com/office/2007/relationships/hdphoto" Target="../media/hdphoto11.wdp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12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3.wdp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microsoft.com/office/2007/relationships/hdphoto" Target="../media/hdphoto14.wdp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15.wdp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microsoft.com/office/2007/relationships/hdphoto" Target="../media/hdphoto16.wdp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0826_162150000_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82238"/>
            <a:ext cx="3587330" cy="2520000"/>
          </a:xfrm>
          <a:prstGeom prst="rect">
            <a:avLst/>
          </a:prstGeom>
        </p:spPr>
      </p:pic>
      <p:pic>
        <p:nvPicPr>
          <p:cNvPr id="3" name="图片 2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82238"/>
            <a:ext cx="3587330" cy="2520000"/>
          </a:xfrm>
          <a:prstGeom prst="rect">
            <a:avLst/>
          </a:prstGeom>
        </p:spPr>
      </p:pic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550463"/>
            <a:ext cx="3408757" cy="2520000"/>
          </a:xfrm>
          <a:prstGeom prst="rect">
            <a:avLst/>
          </a:prstGeom>
        </p:spPr>
      </p:pic>
      <p:pic>
        <p:nvPicPr>
          <p:cNvPr id="5" name="图片 4" descr="20150826_162306000_iOS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8" b="95522" l="2738" r="95770">
                        <a14:foregroundMark x1="7581" y1="58071" x2="7581" y2="58071"/>
                        <a14:foregroundMark x1="10993" y1="65119" x2="10993" y2="65119"/>
                        <a14:foregroundMark x1="17470" y1="73659" x2="17470" y2="73659"/>
                        <a14:foregroundMark x1="33674" y1="8872" x2="33674" y2="8872"/>
                        <a14:foregroundMark x1="84062" y1="67551" x2="84062" y2="67551"/>
                        <a14:foregroundMark x1="85145" y1="59757" x2="85145" y2="59757"/>
                        <a14:foregroundMark x1="85860" y1="52957" x2="85860" y2="52957"/>
                        <a14:foregroundMark x1="89109" y1="47595" x2="89109" y2="47595"/>
                        <a14:foregroundMark x1="10993" y1="48563" x2="10993" y2="48563"/>
                        <a14:foregroundMark x1="20351" y1="50028" x2="20351" y2="50028"/>
                        <a14:foregroundMark x1="21251" y1="58071" x2="81549" y2="45661"/>
                        <a14:foregroundMark x1="40335" y1="22278" x2="36555" y2="41266"/>
                        <a14:foregroundMark x1="46812" y1="21780" x2="59951" y2="36153"/>
                        <a14:foregroundMark x1="39967" y1="42980" x2="57438" y2="38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550463"/>
            <a:ext cx="3408757" cy="2520000"/>
          </a:xfrm>
          <a:prstGeom prst="rect">
            <a:avLst/>
          </a:prstGeom>
        </p:spPr>
      </p:pic>
      <p:pic>
        <p:nvPicPr>
          <p:cNvPr id="7" name="图片 6" descr="20150826_162157000_iOS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119" b="75212" l="25810" r="63427">
                        <a14:foregroundMark x1="30754" y1="52336" x2="36232" y2="31371"/>
                        <a14:foregroundMark x1="30946" y1="40140" x2="43755" y2="28459"/>
                        <a14:foregroundMark x1="44778" y1="28944" x2="57268" y2="39411"/>
                        <a14:foregroundMark x1="54369" y1="33343" x2="58973" y2="55492"/>
                        <a14:foregroundMark x1="58973" y1="44782" x2="53858" y2="66930"/>
                        <a14:foregroundMark x1="53005" y1="64502" x2="40686" y2="68871"/>
                        <a14:foregroundMark x1="44608" y1="69842" x2="31969" y2="60103"/>
                        <a14:foregroundMark x1="31458" y1="58161" x2="30243" y2="44539"/>
                        <a14:foregroundMark x1="38981" y1="68386" x2="49744" y2="69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4607836"/>
            <a:ext cx="358733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11" b="63785"/>
          <a:stretch/>
        </p:blipFill>
        <p:spPr>
          <a:xfrm>
            <a:off x="6828363" y="3151993"/>
            <a:ext cx="1799846" cy="19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1224527"/>
            <a:ext cx="5775960" cy="1908048"/>
          </a:xfrm>
          <a:prstGeom prst="rect">
            <a:avLst/>
          </a:prstGeom>
        </p:spPr>
      </p:pic>
      <p:pic>
        <p:nvPicPr>
          <p:cNvPr id="3" name="图片 2" descr="IA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36" l="3061" r="90000">
                        <a14:foregroundMark x1="8865" y1="42572" x2="8865" y2="42572"/>
                        <a14:foregroundMark x1="55752" y1="39217" x2="55752" y2="39217"/>
                        <a14:foregroundMark x1="58100" y1="28754" x2="58100" y2="28754"/>
                        <a14:foregroundMark x1="64301" y1="48003" x2="64301" y2="48003"/>
                        <a14:foregroundMark x1="14327" y1="52476" x2="87546" y2="34265"/>
                        <a14:foregroundMark x1="9947" y1="44728" x2="25937" y2="44169"/>
                        <a14:foregroundMark x1="23404" y1="41454" x2="23404" y2="41454"/>
                        <a14:foregroundMark x1="14327" y1="42572" x2="17045" y2="42572"/>
                        <a14:foregroundMark x1="87361" y1="73882" x2="88813" y2="2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2841119"/>
            <a:ext cx="5775960" cy="1908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3169" t="57611" r="51539" b="24340"/>
          <a:stretch/>
        </p:blipFill>
        <p:spPr>
          <a:xfrm>
            <a:off x="6032727" y="240219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ha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1272145"/>
            <a:ext cx="6309360" cy="1761744"/>
          </a:xfrm>
          <a:prstGeom prst="rect">
            <a:avLst/>
          </a:prstGeom>
        </p:spPr>
      </p:pic>
      <p:pic>
        <p:nvPicPr>
          <p:cNvPr id="3" name="图片 2" descr="phaco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3148923"/>
            <a:ext cx="6309360" cy="1761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708" t="77563" r="50000" b="4388"/>
          <a:stretch/>
        </p:blipFill>
        <p:spPr>
          <a:xfrm>
            <a:off x="6032727" y="2534567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冲洗针头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6456" cy="3352800"/>
          </a:xfrm>
          <a:prstGeom prst="rect">
            <a:avLst/>
          </a:prstGeom>
        </p:spPr>
      </p:pic>
      <p:pic>
        <p:nvPicPr>
          <p:cNvPr id="5" name="图片 4" descr="冲洗针头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16" r="94584">
                        <a14:foregroundMark x1="9126" y1="36500" x2="9126" y2="36500"/>
                        <a14:foregroundMark x1="12403" y1="42091" x2="26923" y2="61273"/>
                        <a14:foregroundMark x1="30906" y1="60818" x2="88507" y2="62182"/>
                        <a14:foregroundMark x1="68594" y1="50500" x2="68366" y2="7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1902"/>
            <a:ext cx="6696456" cy="3352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50000" t="4884" r="4708" b="77067"/>
          <a:stretch/>
        </p:blipFill>
        <p:spPr>
          <a:xfrm>
            <a:off x="5680346" y="2738444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膜剪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6" y="-642876"/>
            <a:ext cx="6211175" cy="2880000"/>
          </a:xfrm>
          <a:prstGeom prst="rect">
            <a:avLst/>
          </a:prstGeom>
        </p:spPr>
      </p:pic>
      <p:pic>
        <p:nvPicPr>
          <p:cNvPr id="3" name="图片 2" descr="结膜剪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948" l="3935" r="94229">
                        <a14:foregroundMark x1="14528" y1="80896" x2="36743" y2="62054"/>
                        <a14:foregroundMark x1="20964" y1="64317" x2="88015" y2="82681"/>
                        <a14:foregroundMark x1="41727" y1="60270" x2="90698" y2="79983"/>
                        <a14:foregroundMark x1="71610" y1="66101" x2="90920" y2="65666"/>
                        <a14:foregroundMark x1="90920" y1="59399" x2="90920" y2="66101"/>
                        <a14:foregroundMark x1="91949" y1="81332" x2="90093" y2="86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7" y="951401"/>
            <a:ext cx="6211175" cy="2880000"/>
          </a:xfrm>
          <a:prstGeom prst="rect">
            <a:avLst/>
          </a:prstGeom>
        </p:spPr>
      </p:pic>
      <p:pic>
        <p:nvPicPr>
          <p:cNvPr id="4" name="图片 3" descr="囊膜剪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060"/>
            <a:ext cx="6345936" cy="2170176"/>
          </a:xfrm>
          <a:prstGeom prst="rect">
            <a:avLst/>
          </a:prstGeom>
        </p:spPr>
      </p:pic>
      <p:pic>
        <p:nvPicPr>
          <p:cNvPr id="5" name="图片 4" descr="囊膜剪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58" l="3963" r="96854">
                        <a14:foregroundMark x1="8405" y1="36868" x2="88689" y2="70084"/>
                        <a14:foregroundMark x1="74616" y1="39747" x2="91907" y2="27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" y="4892131"/>
            <a:ext cx="6345936" cy="21701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3171" t="22420" r="22674" b="64398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52114" t="36818" r="23731" b="48044"/>
          <a:stretch/>
        </p:blipFill>
        <p:spPr>
          <a:xfrm>
            <a:off x="6345936" y="4376865"/>
            <a:ext cx="2208780" cy="10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针持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6016" cy="3203448"/>
          </a:xfrm>
          <a:prstGeom prst="rect">
            <a:avLst/>
          </a:prstGeom>
        </p:spPr>
      </p:pic>
      <p:pic>
        <p:nvPicPr>
          <p:cNvPr id="3" name="图片 2" descr="针持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448"/>
            <a:ext cx="6986016" cy="3203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1510" t="53651" r="24335" b="33167"/>
          <a:stretch/>
        </p:blipFill>
        <p:spPr>
          <a:xfrm>
            <a:off x="6345936" y="2498839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玻切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112" cy="1837944"/>
          </a:xfrm>
          <a:prstGeom prst="rect">
            <a:avLst/>
          </a:prstGeom>
        </p:spPr>
      </p:pic>
      <p:pic>
        <p:nvPicPr>
          <p:cNvPr id="3" name="图片 2" descr="玻切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11"/>
            <a:ext cx="5468112" cy="1837944"/>
          </a:xfrm>
          <a:prstGeom prst="rect">
            <a:avLst/>
          </a:prstGeom>
        </p:spPr>
      </p:pic>
      <p:pic>
        <p:nvPicPr>
          <p:cNvPr id="4" name="图片 3" descr="前玻切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22" b="55041" l="3351" r="96056">
                        <a14:foregroundMark x1="7989" y1="19033" x2="70208" y2="24331"/>
                        <a14:foregroundMark x1="6314" y1="33848" x2="14508" y2="30710"/>
                        <a14:foregroundMark x1="5885" y1="37551" x2="8623" y2="36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628"/>
            <a:ext cx="7458456" cy="2962656"/>
          </a:xfrm>
          <a:prstGeom prst="rect">
            <a:avLst/>
          </a:prstGeom>
        </p:spPr>
      </p:pic>
      <p:pic>
        <p:nvPicPr>
          <p:cNvPr id="5" name="图片 4" descr="前玻切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855"/>
            <a:ext cx="7458456" cy="29626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0000" t="67036" r="25845" b="19782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71065" t="76162" r="4780" b="10656"/>
          <a:stretch/>
        </p:blipFill>
        <p:spPr>
          <a:xfrm>
            <a:off x="6498336" y="4225092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纤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351"/>
            <a:ext cx="7196328" cy="1173480"/>
          </a:xfrm>
          <a:prstGeom prst="rect">
            <a:avLst/>
          </a:prstGeom>
        </p:spPr>
      </p:pic>
      <p:pic>
        <p:nvPicPr>
          <p:cNvPr id="3" name="图片 2" descr="光纤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818"/>
            <a:ext cx="7196328" cy="1173480"/>
          </a:xfrm>
          <a:prstGeom prst="rect">
            <a:avLst/>
          </a:prstGeom>
        </p:spPr>
      </p:pic>
      <p:pic>
        <p:nvPicPr>
          <p:cNvPr id="6" name="图片 5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4" t="19015" r="4530" b="59013"/>
          <a:stretch/>
        </p:blipFill>
        <p:spPr>
          <a:xfrm>
            <a:off x="7647897" y="2567867"/>
            <a:ext cx="1214830" cy="11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5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77376" y="725974"/>
            <a:ext cx="8756553" cy="6151236"/>
            <a:chOff x="249425" y="309850"/>
            <a:chExt cx="8756553" cy="6151236"/>
          </a:xfrm>
        </p:grpSpPr>
        <p:pic>
          <p:nvPicPr>
            <p:cNvPr id="10" name="图片 9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5" y="309850"/>
              <a:ext cx="8756553" cy="6151236"/>
            </a:xfrm>
            <a:prstGeom prst="rect">
              <a:avLst/>
            </a:prstGeom>
          </p:spPr>
        </p:pic>
        <p:pic>
          <p:nvPicPr>
            <p:cNvPr id="11" name="图片 10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5" name="图片 4" descr="3.2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 rot="19904880">
            <a:off x="4927187" y="3773429"/>
            <a:ext cx="1233535" cy="421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0889">
            <a:off x="1831412" y="3147002"/>
            <a:ext cx="1283208" cy="4544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5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774010" y="706764"/>
            <a:ext cx="8756553" cy="6151236"/>
            <a:chOff x="221815" y="282238"/>
            <a:chExt cx="8756553" cy="6151236"/>
          </a:xfrm>
        </p:grpSpPr>
        <p:pic>
          <p:nvPicPr>
            <p:cNvPr id="15" name="图片 1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6" name="图片 1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7" name="图片 16" descr="撕囊镊3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2697">
            <a:off x="3610149" y="3407959"/>
            <a:ext cx="4573408" cy="2943523"/>
          </a:xfrm>
          <a:prstGeom prst="rect">
            <a:avLst/>
          </a:prstGeom>
        </p:spPr>
      </p:pic>
      <p:pic>
        <p:nvPicPr>
          <p:cNvPr id="18" name="图片 17" descr="镊子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364">
            <a:off x="-2346939" y="6431639"/>
            <a:ext cx="7813230" cy="17017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19992137">
            <a:off x="4839931" y="45736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1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开睑器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r="28183"/>
          <a:stretch/>
        </p:blipFill>
        <p:spPr>
          <a:xfrm>
            <a:off x="1301413" y="1416996"/>
            <a:ext cx="5058718" cy="4463328"/>
          </a:xfrm>
          <a:prstGeom prst="rect">
            <a:avLst/>
          </a:prstGeom>
        </p:spPr>
      </p:pic>
      <p:pic>
        <p:nvPicPr>
          <p:cNvPr id="4" name="图片 3" descr="20150826_162422000_iO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37258" r="63006" b="44239"/>
          <a:stretch/>
        </p:blipFill>
        <p:spPr>
          <a:xfrm>
            <a:off x="5563361" y="2554061"/>
            <a:ext cx="3351277" cy="17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11" name="图片 10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2" name="图片 11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3" name="图片 12" descr="chopper近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 rot="925576">
            <a:off x="1526622" y="2033322"/>
            <a:ext cx="2320296" cy="4962144"/>
          </a:xfrm>
          <a:prstGeom prst="rect">
            <a:avLst/>
          </a:prstGeom>
        </p:spPr>
      </p:pic>
      <p:pic>
        <p:nvPicPr>
          <p:cNvPr id="14" name="图片 13" descr="phaco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3974">
            <a:off x="3414863" y="4084335"/>
            <a:ext cx="2781053" cy="7765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19630053">
            <a:off x="4351287" y="40904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3081500">
            <a:off x="3084924" y="4141919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16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2刀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>
            <a:off x="322430" y="1296310"/>
            <a:ext cx="1209879" cy="4215384"/>
          </a:xfrm>
          <a:prstGeom prst="rect">
            <a:avLst/>
          </a:prstGeom>
        </p:spPr>
      </p:pic>
      <p:pic>
        <p:nvPicPr>
          <p:cNvPr id="3" name="图片 2" descr="3.2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1442757" y="1296310"/>
            <a:ext cx="1233535" cy="4215384"/>
          </a:xfrm>
          <a:prstGeom prst="rect">
            <a:avLst/>
          </a:prstGeom>
        </p:spPr>
      </p:pic>
      <p:pic>
        <p:nvPicPr>
          <p:cNvPr id="4" name="图片 3" descr="15度刀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2" y="1131718"/>
            <a:ext cx="1283208" cy="4544568"/>
          </a:xfrm>
          <a:prstGeom prst="rect">
            <a:avLst/>
          </a:prstGeom>
        </p:spPr>
      </p:pic>
      <p:pic>
        <p:nvPicPr>
          <p:cNvPr id="5" name="图片 4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00" y="1131718"/>
            <a:ext cx="1283208" cy="4544568"/>
          </a:xfrm>
          <a:prstGeom prst="rect">
            <a:avLst/>
          </a:prstGeom>
        </p:spPr>
      </p:pic>
      <p:pic>
        <p:nvPicPr>
          <p:cNvPr id="6" name="图片 5" descr="板层刀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>
            <a:off x="5394567" y="1107334"/>
            <a:ext cx="1322403" cy="4593336"/>
          </a:xfrm>
          <a:prstGeom prst="rect">
            <a:avLst/>
          </a:prstGeom>
        </p:spPr>
      </p:pic>
      <p:pic>
        <p:nvPicPr>
          <p:cNvPr id="7" name="图片 6" descr="板层刀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6848124" y="1107334"/>
            <a:ext cx="1296202" cy="4593336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56803" r="66848" b="24694"/>
          <a:stretch/>
        </p:blipFill>
        <p:spPr>
          <a:xfrm>
            <a:off x="322431" y="5099465"/>
            <a:ext cx="2353862" cy="1202409"/>
          </a:xfrm>
          <a:prstGeom prst="rect">
            <a:avLst/>
          </a:prstGeom>
        </p:spPr>
      </p:pic>
      <p:pic>
        <p:nvPicPr>
          <p:cNvPr id="10" name="图片 9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78473" r="67093" b="3024"/>
          <a:stretch/>
        </p:blipFill>
        <p:spPr>
          <a:xfrm>
            <a:off x="2828693" y="5251865"/>
            <a:ext cx="2353862" cy="1202409"/>
          </a:xfrm>
          <a:prstGeom prst="rect">
            <a:avLst/>
          </a:prstGeom>
        </p:spPr>
      </p:pic>
      <p:pic>
        <p:nvPicPr>
          <p:cNvPr id="11" name="图片 10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9" t="4116" r="32825" b="77381"/>
          <a:stretch/>
        </p:blipFill>
        <p:spPr>
          <a:xfrm>
            <a:off x="5671193" y="525186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镊子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902"/>
            <a:ext cx="6059424" cy="1319784"/>
          </a:xfrm>
          <a:prstGeom prst="rect">
            <a:avLst/>
          </a:prstGeom>
        </p:spPr>
      </p:pic>
      <p:pic>
        <p:nvPicPr>
          <p:cNvPr id="3" name="图片 2" descr="镊子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03"/>
            <a:ext cx="6059424" cy="1319784"/>
          </a:xfrm>
          <a:prstGeom prst="rect">
            <a:avLst/>
          </a:prstGeom>
        </p:spPr>
      </p:pic>
      <p:pic>
        <p:nvPicPr>
          <p:cNvPr id="4" name="图片 3" descr="撕囊镊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900"/>
            <a:ext cx="6873240" cy="1700784"/>
          </a:xfrm>
          <a:prstGeom prst="rect">
            <a:avLst/>
          </a:prstGeom>
        </p:spPr>
      </p:pic>
      <p:pic>
        <p:nvPicPr>
          <p:cNvPr id="5" name="图片 4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901"/>
            <a:ext cx="6873240" cy="1700784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1550696"/>
            <a:ext cx="235386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1" t="37614" r="31503" b="43883"/>
          <a:stretch/>
        </p:blipFill>
        <p:spPr>
          <a:xfrm>
            <a:off x="6410378" y="3995006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撕囊镊3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88" cy="4425696"/>
          </a:xfrm>
          <a:prstGeom prst="rect">
            <a:avLst/>
          </a:prstGeom>
        </p:spPr>
      </p:pic>
      <p:pic>
        <p:nvPicPr>
          <p:cNvPr id="3" name="图片 2" descr="撕囊镊3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1" y="2447984"/>
            <a:ext cx="6876288" cy="4425696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255851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晶体调位钩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70505"/>
            <a:ext cx="5830824" cy="1246632"/>
          </a:xfrm>
          <a:prstGeom prst="rect">
            <a:avLst/>
          </a:prstGeom>
        </p:spPr>
      </p:pic>
      <p:pic>
        <p:nvPicPr>
          <p:cNvPr id="3" name="图片 2" descr="晶体调位钩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2614" r="89990">
                        <a14:foregroundMark x1="30345" y1="62714" x2="67407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1600305"/>
            <a:ext cx="5830824" cy="1246632"/>
          </a:xfrm>
          <a:prstGeom prst="rect">
            <a:avLst/>
          </a:prstGeom>
        </p:spPr>
      </p:pic>
      <p:pic>
        <p:nvPicPr>
          <p:cNvPr id="4" name="图片 3" descr="chopp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3721934"/>
            <a:ext cx="6297168" cy="1127760"/>
          </a:xfrm>
          <a:prstGeom prst="rect">
            <a:avLst/>
          </a:prstGeom>
        </p:spPr>
      </p:pic>
      <p:pic>
        <p:nvPicPr>
          <p:cNvPr id="5" name="图片 4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849694"/>
            <a:ext cx="6297168" cy="1127760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4" t="54433" r="19947" b="27064"/>
          <a:stretch/>
        </p:blipFill>
        <p:spPr>
          <a:xfrm>
            <a:off x="5697709" y="1219358"/>
            <a:ext cx="320643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4248489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opper近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6895"/>
          <a:stretch/>
        </p:blipFill>
        <p:spPr>
          <a:xfrm>
            <a:off x="297875" y="956474"/>
            <a:ext cx="2335974" cy="4962144"/>
          </a:xfrm>
          <a:prstGeom prst="rect">
            <a:avLst/>
          </a:prstGeom>
        </p:spPr>
      </p:pic>
      <p:pic>
        <p:nvPicPr>
          <p:cNvPr id="3" name="图片 2" descr="chopper近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>
            <a:off x="2147841" y="956474"/>
            <a:ext cx="2320296" cy="4962144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2826498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三片式I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0" y="745187"/>
            <a:ext cx="2461602" cy="4463995"/>
          </a:xfrm>
          <a:prstGeom prst="rect">
            <a:avLst/>
          </a:prstGeom>
        </p:spPr>
      </p:pic>
      <p:pic>
        <p:nvPicPr>
          <p:cNvPr id="3" name="图片 2" descr="三片式IOL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" b="99880" l="9924" r="89913">
                        <a14:foregroundMark x1="27549" y1="35825" x2="70879" y2="61992"/>
                        <a14:foregroundMark x1="75000" y1="37051" x2="27928" y2="6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2" y="745187"/>
            <a:ext cx="2461602" cy="4463995"/>
          </a:xfrm>
          <a:prstGeom prst="rect">
            <a:avLst/>
          </a:prstGeom>
        </p:spPr>
      </p:pic>
      <p:pic>
        <p:nvPicPr>
          <p:cNvPr id="4" name="图片 3" descr="一片式IO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/>
          <a:stretch/>
        </p:blipFill>
        <p:spPr>
          <a:xfrm>
            <a:off x="4331174" y="756716"/>
            <a:ext cx="2562240" cy="4440936"/>
          </a:xfrm>
          <a:prstGeom prst="rect">
            <a:avLst/>
          </a:prstGeom>
        </p:spPr>
      </p:pic>
      <p:pic>
        <p:nvPicPr>
          <p:cNvPr id="5" name="图片 4" descr="一片式IOL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1" b="93548" l="3862" r="42218">
                        <a14:foregroundMark x1="13809" y1="10604" x2="24693" y2="13178"/>
                        <a14:foregroundMark x1="25688" y1="14139" x2="33967" y2="24537"/>
                        <a14:foregroundMark x1="35576" y1="31160" x2="14219" y2="68497"/>
                        <a14:foregroundMark x1="11791" y1="38469" x2="34962" y2="60226"/>
                        <a14:foregroundMark x1="10796" y1="52917" x2="38180" y2="46980"/>
                        <a14:foregroundMark x1="15009" y1="73919" x2="25278" y2="87406"/>
                        <a14:foregroundMark x1="26887" y1="88126" x2="35167" y2="8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38"/>
          <a:stretch/>
        </p:blipFill>
        <p:spPr>
          <a:xfrm>
            <a:off x="6622295" y="756716"/>
            <a:ext cx="2534799" cy="44409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/>
          <a:srcRect l="4708" t="24202" r="50000" b="57749"/>
          <a:stretch/>
        </p:blipFill>
        <p:spPr>
          <a:xfrm>
            <a:off x="4602294" y="5197652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YAIOL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2"/>
          <a:stretch/>
        </p:blipFill>
        <p:spPr>
          <a:xfrm>
            <a:off x="157440" y="1217329"/>
            <a:ext cx="2115893" cy="3959992"/>
          </a:xfrm>
          <a:prstGeom prst="rect">
            <a:avLst/>
          </a:prstGeom>
        </p:spPr>
      </p:pic>
      <p:pic>
        <p:nvPicPr>
          <p:cNvPr id="3" name="图片 2" descr="HOYAIOL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4" b="94680" l="6091" r="54624">
                        <a14:foregroundMark x1="23438" y1="9533" x2="39031" y2="14822"/>
                        <a14:foregroundMark x1="45823" y1="25000" x2="12883" y2="69034"/>
                        <a14:foregroundMark x1="41231" y1="38961" x2="35938" y2="64391"/>
                        <a14:foregroundMark x1="13106" y1="72632" x2="18367" y2="81550"/>
                        <a14:foregroundMark x1="34407" y1="87454" x2="27392" y2="87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71"/>
          <a:stretch/>
        </p:blipFill>
        <p:spPr>
          <a:xfrm>
            <a:off x="2427698" y="1217329"/>
            <a:ext cx="2135794" cy="3959992"/>
          </a:xfrm>
          <a:prstGeom prst="rect">
            <a:avLst/>
          </a:prstGeom>
        </p:spPr>
      </p:pic>
      <p:pic>
        <p:nvPicPr>
          <p:cNvPr id="4" name="图片 3" descr="晶体植入tip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95"/>
          <a:stretch/>
        </p:blipFill>
        <p:spPr>
          <a:xfrm>
            <a:off x="5344714" y="1235937"/>
            <a:ext cx="1710729" cy="3922776"/>
          </a:xfrm>
          <a:prstGeom prst="rect">
            <a:avLst/>
          </a:prstGeom>
        </p:spPr>
      </p:pic>
      <p:pic>
        <p:nvPicPr>
          <p:cNvPr id="5" name="图片 4" descr="晶体植入tip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51" b="89977" l="4190" r="25368">
                        <a14:foregroundMark x1="10310" y1="40676" x2="10310" y2="40676"/>
                        <a14:foregroundMark x1="11199" y1="32090" x2="11199" y2="32090"/>
                        <a14:foregroundMark x1="15033" y1="55672" x2="15033" y2="55672"/>
                        <a14:foregroundMark x1="10665" y1="27817" x2="10665" y2="27817"/>
                        <a14:foregroundMark x1="7872" y1="62354" x2="7872" y2="62354"/>
                        <a14:foregroundMark x1="11021" y1="15773" x2="12240" y2="79720"/>
                        <a14:foregroundMark x1="13281" y1="30769" x2="17674" y2="80264"/>
                        <a14:foregroundMark x1="9980" y1="20319" x2="8228" y2="8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17"/>
          <a:stretch/>
        </p:blipFill>
        <p:spPr>
          <a:xfrm>
            <a:off x="7506739" y="1235937"/>
            <a:ext cx="1427356" cy="39227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4708" t="40373" r="50000" b="41578"/>
          <a:stretch/>
        </p:blipFill>
        <p:spPr>
          <a:xfrm>
            <a:off x="4984712" y="502528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3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2548</TotalTime>
  <Words>0</Words>
  <Application>Microsoft Macintosh PowerPoint</Application>
  <PresentationFormat>全屏显示(4:3)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墨水池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Golden</cp:lastModifiedBy>
  <cp:revision>33</cp:revision>
  <dcterms:created xsi:type="dcterms:W3CDTF">2015-08-21T16:02:42Z</dcterms:created>
  <dcterms:modified xsi:type="dcterms:W3CDTF">2015-08-26T17:12:38Z</dcterms:modified>
</cp:coreProperties>
</file>